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"/>
  </p:notesMasterIdLst>
  <p:handoutMasterIdLst>
    <p:handoutMasterId r:id="rId4"/>
  </p:handoutMasterIdLst>
  <p:sldIdLst>
    <p:sldId id="257" r:id="rId2"/>
  </p:sldIdLst>
  <p:sldSz cx="32399288" cy="43200638"/>
  <p:notesSz cx="31940500" cy="427418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607" userDrawn="1">
          <p15:clr>
            <a:srgbClr val="A4A3A4"/>
          </p15:clr>
        </p15:guide>
        <p15:guide id="2" pos="1020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37022"/>
    <a:srgbClr val="FFFFFF"/>
    <a:srgbClr val="FF5D25"/>
    <a:srgbClr val="3C9632"/>
    <a:srgbClr val="0070C4"/>
    <a:srgbClr val="F8AE80"/>
    <a:srgbClr val="3FFF96"/>
    <a:srgbClr val="85DFFF"/>
    <a:srgbClr val="B0761F"/>
    <a:srgbClr val="D2B8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Destaqu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Sem Estilo, Tabela com Grelh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E9639D4-E3E2-4D34-9284-5A2195B3D0D7}" styleName="Estilo Claro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2D5ABB26-0587-4C30-8999-92F81FD0307C}" styleName="Sem Estilo, Sem Grelh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16D9F66E-5EB9-4882-86FB-DCBF35E3C3E4}" styleName="Estilo Médio 4 - Destaque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10A1B5D5-9B99-4C35-A422-299274C87663}" styleName="Estilo Médio 1 - Destaque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9" autoAdjust="0"/>
    <p:restoredTop sz="99254" autoAdjust="0"/>
  </p:normalViewPr>
  <p:slideViewPr>
    <p:cSldViewPr>
      <p:cViewPr>
        <p:scale>
          <a:sx n="10" d="100"/>
          <a:sy n="10" d="100"/>
        </p:scale>
        <p:origin x="3624" y="1176"/>
      </p:cViewPr>
      <p:guideLst>
        <p:guide orient="horz" pos="13607"/>
        <p:guide pos="10205"/>
      </p:guideLst>
    </p:cSldViewPr>
  </p:slideViewPr>
  <p:outlineViewPr>
    <p:cViewPr>
      <p:scale>
        <a:sx n="33" d="100"/>
        <a:sy n="33" d="100"/>
      </p:scale>
      <p:origin x="210" y="0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13841413" cy="213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26750" tIns="213375" rIns="426750" bIns="213375" numCol="1" anchor="t" anchorCtr="0" compatLnSpc="1">
            <a:prstTxWarp prst="textNoShape">
              <a:avLst/>
            </a:prstTxWarp>
          </a:bodyPr>
          <a:lstStyle>
            <a:lvl1pPr>
              <a:defRPr sz="5600"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099" name="Rectangle 1027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18099088" y="0"/>
            <a:ext cx="13841412" cy="213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26750" tIns="213375" rIns="426750" bIns="213375" numCol="1" anchor="t" anchorCtr="0" compatLnSpc="1">
            <a:prstTxWarp prst="textNoShape">
              <a:avLst/>
            </a:prstTxWarp>
          </a:bodyPr>
          <a:lstStyle>
            <a:lvl1pPr algn="r">
              <a:defRPr sz="5600"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100" name="Rectangle 1028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40605075"/>
            <a:ext cx="13841413" cy="213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26750" tIns="213375" rIns="426750" bIns="213375" numCol="1" anchor="b" anchorCtr="0" compatLnSpc="1">
            <a:prstTxWarp prst="textNoShape">
              <a:avLst/>
            </a:prstTxWarp>
          </a:bodyPr>
          <a:lstStyle>
            <a:lvl1pPr>
              <a:defRPr sz="5600"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101" name="Rectangle 1029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18099088" y="40605075"/>
            <a:ext cx="13841412" cy="213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26750" tIns="213375" rIns="426750" bIns="213375" numCol="1" anchor="b" anchorCtr="0" compatLnSpc="1">
            <a:prstTxWarp prst="textNoShape">
              <a:avLst/>
            </a:prstTxWarp>
          </a:bodyPr>
          <a:lstStyle>
            <a:lvl1pPr algn="r">
              <a:defRPr sz="5600">
                <a:cs typeface="+mn-cs"/>
              </a:defRPr>
            </a:lvl1pPr>
          </a:lstStyle>
          <a:p>
            <a:pPr>
              <a:defRPr/>
            </a:pPr>
            <a:fld id="{A1516E76-F36B-4EE0-A6F9-D3FB620643E2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779317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13841413" cy="2136775"/>
          </a:xfrm>
          <a:prstGeom prst="rect">
            <a:avLst/>
          </a:prstGeom>
        </p:spPr>
        <p:txBody>
          <a:bodyPr vert="horz" lIns="426750" tIns="213375" rIns="426750" bIns="213375" rtlCol="0"/>
          <a:lstStyle>
            <a:lvl1pPr algn="l">
              <a:defRPr sz="5600">
                <a:cs typeface="+mn-cs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18092738" y="0"/>
            <a:ext cx="13839825" cy="2136775"/>
          </a:xfrm>
          <a:prstGeom prst="rect">
            <a:avLst/>
          </a:prstGeom>
        </p:spPr>
        <p:txBody>
          <a:bodyPr vert="horz" lIns="426750" tIns="213375" rIns="426750" bIns="213375" rtlCol="0"/>
          <a:lstStyle>
            <a:lvl1pPr algn="r">
              <a:defRPr sz="5600">
                <a:cs typeface="+mn-cs"/>
              </a:defRPr>
            </a:lvl1pPr>
          </a:lstStyle>
          <a:p>
            <a:pPr>
              <a:defRPr/>
            </a:pPr>
            <a:fld id="{5560498A-B312-41AD-993C-11ADB01C7DFF}" type="datetimeFigureOut">
              <a:rPr lang="pt-PT"/>
              <a:pPr>
                <a:defRPr/>
              </a:pPr>
              <a:t>09/04/2026</a:t>
            </a:fld>
            <a:endParaRPr lang="pt-PT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9959975" y="3205163"/>
            <a:ext cx="12020550" cy="160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426750" tIns="213375" rIns="426750" bIns="213375" rtlCol="0" anchor="ctr"/>
          <a:lstStyle/>
          <a:p>
            <a:pPr lvl="0"/>
            <a:endParaRPr lang="pt-PT" noProof="0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3194050" y="20302538"/>
            <a:ext cx="25552400" cy="19234150"/>
          </a:xfrm>
          <a:prstGeom prst="rect">
            <a:avLst/>
          </a:prstGeom>
        </p:spPr>
        <p:txBody>
          <a:bodyPr vert="horz" lIns="426750" tIns="213375" rIns="426750" bIns="213375" rtlCol="0">
            <a:normAutofit/>
          </a:bodyPr>
          <a:lstStyle/>
          <a:p>
            <a:pPr lvl="0"/>
            <a:r>
              <a:rPr lang="pt-PT" noProof="0"/>
              <a:t>Clique para editar os estilos</a:t>
            </a:r>
          </a:p>
          <a:p>
            <a:pPr lvl="1"/>
            <a:r>
              <a:rPr lang="pt-PT" noProof="0"/>
              <a:t>Segundo nível</a:t>
            </a:r>
          </a:p>
          <a:p>
            <a:pPr lvl="2"/>
            <a:r>
              <a:rPr lang="pt-PT" noProof="0"/>
              <a:t>Terceiro nível</a:t>
            </a:r>
          </a:p>
          <a:p>
            <a:pPr lvl="3"/>
            <a:r>
              <a:rPr lang="pt-PT" noProof="0"/>
              <a:t>Quarto nível</a:t>
            </a:r>
          </a:p>
          <a:p>
            <a:pPr lvl="4"/>
            <a:r>
              <a:rPr lang="pt-PT" noProof="0"/>
              <a:t>Quinto nível</a:t>
            </a: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40597138"/>
            <a:ext cx="13841413" cy="2136775"/>
          </a:xfrm>
          <a:prstGeom prst="rect">
            <a:avLst/>
          </a:prstGeom>
        </p:spPr>
        <p:txBody>
          <a:bodyPr vert="horz" lIns="426750" tIns="213375" rIns="426750" bIns="213375" rtlCol="0" anchor="b"/>
          <a:lstStyle>
            <a:lvl1pPr algn="l">
              <a:defRPr sz="5600">
                <a:cs typeface="+mn-cs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18092738" y="40597138"/>
            <a:ext cx="13839825" cy="2136775"/>
          </a:xfrm>
          <a:prstGeom prst="rect">
            <a:avLst/>
          </a:prstGeom>
        </p:spPr>
        <p:txBody>
          <a:bodyPr vert="horz" lIns="426750" tIns="213375" rIns="426750" bIns="213375" rtlCol="0" anchor="b"/>
          <a:lstStyle>
            <a:lvl1pPr algn="r">
              <a:defRPr sz="5600">
                <a:cs typeface="+mn-cs"/>
              </a:defRPr>
            </a:lvl1pPr>
          </a:lstStyle>
          <a:p>
            <a:pPr>
              <a:defRPr/>
            </a:pPr>
            <a:fld id="{230D80A5-BE7C-49F1-9A80-1D0E59208534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9902898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25" kern="1200">
        <a:solidFill>
          <a:schemeClr val="tx1"/>
        </a:solidFill>
        <a:latin typeface="+mn-lt"/>
        <a:ea typeface="+mn-ea"/>
        <a:cs typeface="+mn-cs"/>
      </a:defRPr>
    </a:lvl1pPr>
    <a:lvl2pPr marL="456756" algn="l" rtl="0" eaLnBrk="0" fontAlgn="base" hangingPunct="0">
      <a:spcBef>
        <a:spcPct val="30000"/>
      </a:spcBef>
      <a:spcAft>
        <a:spcPct val="0"/>
      </a:spcAft>
      <a:defRPr sz="1225" kern="1200">
        <a:solidFill>
          <a:schemeClr val="tx1"/>
        </a:solidFill>
        <a:latin typeface="+mn-lt"/>
        <a:ea typeface="+mn-ea"/>
        <a:cs typeface="+mn-cs"/>
      </a:defRPr>
    </a:lvl2pPr>
    <a:lvl3pPr marL="913511" algn="l" rtl="0" eaLnBrk="0" fontAlgn="base" hangingPunct="0">
      <a:spcBef>
        <a:spcPct val="30000"/>
      </a:spcBef>
      <a:spcAft>
        <a:spcPct val="0"/>
      </a:spcAft>
      <a:defRPr sz="1225" kern="1200">
        <a:solidFill>
          <a:schemeClr val="tx1"/>
        </a:solidFill>
        <a:latin typeface="+mn-lt"/>
        <a:ea typeface="+mn-ea"/>
        <a:cs typeface="+mn-cs"/>
      </a:defRPr>
    </a:lvl3pPr>
    <a:lvl4pPr marL="1370266" algn="l" rtl="0" eaLnBrk="0" fontAlgn="base" hangingPunct="0">
      <a:spcBef>
        <a:spcPct val="30000"/>
      </a:spcBef>
      <a:spcAft>
        <a:spcPct val="0"/>
      </a:spcAft>
      <a:defRPr sz="1225" kern="1200">
        <a:solidFill>
          <a:schemeClr val="tx1"/>
        </a:solidFill>
        <a:latin typeface="+mn-lt"/>
        <a:ea typeface="+mn-ea"/>
        <a:cs typeface="+mn-cs"/>
      </a:defRPr>
    </a:lvl4pPr>
    <a:lvl5pPr marL="1827021" algn="l" rtl="0" eaLnBrk="0" fontAlgn="base" hangingPunct="0">
      <a:spcBef>
        <a:spcPct val="30000"/>
      </a:spcBef>
      <a:spcAft>
        <a:spcPct val="0"/>
      </a:spcAft>
      <a:defRPr sz="1225" kern="1200">
        <a:solidFill>
          <a:schemeClr val="tx1"/>
        </a:solidFill>
        <a:latin typeface="+mn-lt"/>
        <a:ea typeface="+mn-ea"/>
        <a:cs typeface="+mn-cs"/>
      </a:defRPr>
    </a:lvl5pPr>
    <a:lvl6pPr marL="2284239" algn="l" defTabSz="913697" rtl="0" eaLnBrk="1" latinLnBrk="0" hangingPunct="1">
      <a:defRPr sz="1225" kern="1200">
        <a:solidFill>
          <a:schemeClr val="tx1"/>
        </a:solidFill>
        <a:latin typeface="+mn-lt"/>
        <a:ea typeface="+mn-ea"/>
        <a:cs typeface="+mn-cs"/>
      </a:defRPr>
    </a:lvl6pPr>
    <a:lvl7pPr marL="2741088" algn="l" defTabSz="913697" rtl="0" eaLnBrk="1" latinLnBrk="0" hangingPunct="1">
      <a:defRPr sz="1225" kern="1200">
        <a:solidFill>
          <a:schemeClr val="tx1"/>
        </a:solidFill>
        <a:latin typeface="+mn-lt"/>
        <a:ea typeface="+mn-ea"/>
        <a:cs typeface="+mn-cs"/>
      </a:defRPr>
    </a:lvl7pPr>
    <a:lvl8pPr marL="3197936" algn="l" defTabSz="913697" rtl="0" eaLnBrk="1" latinLnBrk="0" hangingPunct="1">
      <a:defRPr sz="1225" kern="1200">
        <a:solidFill>
          <a:schemeClr val="tx1"/>
        </a:solidFill>
        <a:latin typeface="+mn-lt"/>
        <a:ea typeface="+mn-ea"/>
        <a:cs typeface="+mn-cs"/>
      </a:defRPr>
    </a:lvl8pPr>
    <a:lvl9pPr marL="3654785" algn="l" defTabSz="913697" rtl="0" eaLnBrk="1" latinLnBrk="0" hangingPunct="1">
      <a:defRPr sz="1225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29947" y="7070108"/>
            <a:ext cx="27539395" cy="15040222"/>
          </a:xfrm>
        </p:spPr>
        <p:txBody>
          <a:bodyPr anchor="b"/>
          <a:lstStyle>
            <a:lvl1pPr algn="ctr">
              <a:defRPr sz="21259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49911" y="22690338"/>
            <a:ext cx="24299466" cy="10430151"/>
          </a:xfrm>
        </p:spPr>
        <p:txBody>
          <a:bodyPr/>
          <a:lstStyle>
            <a:lvl1pPr marL="0" indent="0" algn="ctr">
              <a:buNone/>
              <a:defRPr sz="8504"/>
            </a:lvl1pPr>
            <a:lvl2pPr marL="1619951" indent="0" algn="ctr">
              <a:buNone/>
              <a:defRPr sz="7086"/>
            </a:lvl2pPr>
            <a:lvl3pPr marL="3239902" indent="0" algn="ctr">
              <a:buNone/>
              <a:defRPr sz="6378"/>
            </a:lvl3pPr>
            <a:lvl4pPr marL="4859853" indent="0" algn="ctr">
              <a:buNone/>
              <a:defRPr sz="5669"/>
            </a:lvl4pPr>
            <a:lvl5pPr marL="6479804" indent="0" algn="ctr">
              <a:buNone/>
              <a:defRPr sz="5669"/>
            </a:lvl5pPr>
            <a:lvl6pPr marL="8099755" indent="0" algn="ctr">
              <a:buNone/>
              <a:defRPr sz="5669"/>
            </a:lvl6pPr>
            <a:lvl7pPr marL="9719706" indent="0" algn="ctr">
              <a:buNone/>
              <a:defRPr sz="5669"/>
            </a:lvl7pPr>
            <a:lvl8pPr marL="11339657" indent="0" algn="ctr">
              <a:buNone/>
              <a:defRPr sz="5669"/>
            </a:lvl8pPr>
            <a:lvl9pPr marL="12959608" indent="0" algn="ctr">
              <a:buNone/>
              <a:defRPr sz="5669"/>
            </a:lvl9pPr>
          </a:lstStyle>
          <a:p>
            <a:r>
              <a:rPr lang="pt-PT"/>
              <a:t>Clique para editar o estilo de subtítulo do Modelo Global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92A00C-BFE4-432A-867A-DE08137DCF1A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259850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92A00C-BFE4-432A-867A-DE08137DCF1A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13852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3185742" y="2300034"/>
            <a:ext cx="6986096" cy="36610544"/>
          </a:xfrm>
        </p:spPr>
        <p:txBody>
          <a:bodyPr vert="eaVert"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27453" y="2300034"/>
            <a:ext cx="20553298" cy="36610544"/>
          </a:xfrm>
        </p:spPr>
        <p:txBody>
          <a:bodyPr vert="eaVert"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92A00C-BFE4-432A-867A-DE08137DCF1A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592084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92A00C-BFE4-432A-867A-DE08137DCF1A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15413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10578" y="10770172"/>
            <a:ext cx="27944386" cy="17970262"/>
          </a:xfrm>
        </p:spPr>
        <p:txBody>
          <a:bodyPr anchor="b"/>
          <a:lstStyle>
            <a:lvl1pPr>
              <a:defRPr sz="21259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10578" y="28910440"/>
            <a:ext cx="27944386" cy="9450136"/>
          </a:xfrm>
        </p:spPr>
        <p:txBody>
          <a:bodyPr/>
          <a:lstStyle>
            <a:lvl1pPr marL="0" indent="0">
              <a:buNone/>
              <a:defRPr sz="8504">
                <a:solidFill>
                  <a:schemeClr val="tx1"/>
                </a:solidFill>
              </a:defRPr>
            </a:lvl1pPr>
            <a:lvl2pPr marL="1619951" indent="0">
              <a:buNone/>
              <a:defRPr sz="7086">
                <a:solidFill>
                  <a:schemeClr val="tx1">
                    <a:tint val="75000"/>
                  </a:schemeClr>
                </a:solidFill>
              </a:defRPr>
            </a:lvl2pPr>
            <a:lvl3pPr marL="3239902" indent="0">
              <a:buNone/>
              <a:defRPr sz="6378">
                <a:solidFill>
                  <a:schemeClr val="tx1">
                    <a:tint val="75000"/>
                  </a:schemeClr>
                </a:solidFill>
              </a:defRPr>
            </a:lvl3pPr>
            <a:lvl4pPr marL="4859853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4pPr>
            <a:lvl5pPr marL="6479804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5pPr>
            <a:lvl6pPr marL="8099755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6pPr>
            <a:lvl7pPr marL="9719706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7pPr>
            <a:lvl8pPr marL="11339657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8pPr>
            <a:lvl9pPr marL="12959608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Editar os estilos de texto do Modelo Global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5526F4B-6C40-4BA3-A071-CE55D5732265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709048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27451" y="11500170"/>
            <a:ext cx="13769697" cy="27410408"/>
          </a:xfrm>
        </p:spPr>
        <p:txBody>
          <a:bodyPr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402140" y="11500170"/>
            <a:ext cx="13769697" cy="27410408"/>
          </a:xfrm>
        </p:spPr>
        <p:txBody>
          <a:bodyPr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BA5BA1-45E8-4BD7-AAAD-D8477E48D406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120186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300044"/>
            <a:ext cx="27944386" cy="8350126"/>
          </a:xfrm>
        </p:spPr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675" y="10590160"/>
            <a:ext cx="13706415" cy="5190073"/>
          </a:xfrm>
        </p:spPr>
        <p:txBody>
          <a:bodyPr anchor="b"/>
          <a:lstStyle>
            <a:lvl1pPr marL="0" indent="0">
              <a:buNone/>
              <a:defRPr sz="8504" b="1"/>
            </a:lvl1pPr>
            <a:lvl2pPr marL="1619951" indent="0">
              <a:buNone/>
              <a:defRPr sz="7086" b="1"/>
            </a:lvl2pPr>
            <a:lvl3pPr marL="3239902" indent="0">
              <a:buNone/>
              <a:defRPr sz="6378" b="1"/>
            </a:lvl3pPr>
            <a:lvl4pPr marL="4859853" indent="0">
              <a:buNone/>
              <a:defRPr sz="5669" b="1"/>
            </a:lvl4pPr>
            <a:lvl5pPr marL="6479804" indent="0">
              <a:buNone/>
              <a:defRPr sz="5669" b="1"/>
            </a:lvl5pPr>
            <a:lvl6pPr marL="8099755" indent="0">
              <a:buNone/>
              <a:defRPr sz="5669" b="1"/>
            </a:lvl6pPr>
            <a:lvl7pPr marL="9719706" indent="0">
              <a:buNone/>
              <a:defRPr sz="5669" b="1"/>
            </a:lvl7pPr>
            <a:lvl8pPr marL="11339657" indent="0">
              <a:buNone/>
              <a:defRPr sz="5669" b="1"/>
            </a:lvl8pPr>
            <a:lvl9pPr marL="12959608" indent="0">
              <a:buNone/>
              <a:defRPr sz="5669" b="1"/>
            </a:lvl9pPr>
          </a:lstStyle>
          <a:p>
            <a:pPr lvl="0"/>
            <a:r>
              <a:rPr lang="pt-PT"/>
              <a:t>Editar os estilos de texto do Modelo Global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31675" y="15780233"/>
            <a:ext cx="13706415" cy="23210346"/>
          </a:xfrm>
        </p:spPr>
        <p:txBody>
          <a:bodyPr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402142" y="10590160"/>
            <a:ext cx="13773917" cy="5190073"/>
          </a:xfrm>
        </p:spPr>
        <p:txBody>
          <a:bodyPr anchor="b"/>
          <a:lstStyle>
            <a:lvl1pPr marL="0" indent="0">
              <a:buNone/>
              <a:defRPr sz="8504" b="1"/>
            </a:lvl1pPr>
            <a:lvl2pPr marL="1619951" indent="0">
              <a:buNone/>
              <a:defRPr sz="7086" b="1"/>
            </a:lvl2pPr>
            <a:lvl3pPr marL="3239902" indent="0">
              <a:buNone/>
              <a:defRPr sz="6378" b="1"/>
            </a:lvl3pPr>
            <a:lvl4pPr marL="4859853" indent="0">
              <a:buNone/>
              <a:defRPr sz="5669" b="1"/>
            </a:lvl4pPr>
            <a:lvl5pPr marL="6479804" indent="0">
              <a:buNone/>
              <a:defRPr sz="5669" b="1"/>
            </a:lvl5pPr>
            <a:lvl6pPr marL="8099755" indent="0">
              <a:buNone/>
              <a:defRPr sz="5669" b="1"/>
            </a:lvl6pPr>
            <a:lvl7pPr marL="9719706" indent="0">
              <a:buNone/>
              <a:defRPr sz="5669" b="1"/>
            </a:lvl7pPr>
            <a:lvl8pPr marL="11339657" indent="0">
              <a:buNone/>
              <a:defRPr sz="5669" b="1"/>
            </a:lvl8pPr>
            <a:lvl9pPr marL="12959608" indent="0">
              <a:buNone/>
              <a:defRPr sz="5669" b="1"/>
            </a:lvl9pPr>
          </a:lstStyle>
          <a:p>
            <a:pPr lvl="0"/>
            <a:r>
              <a:rPr lang="pt-PT"/>
              <a:t>Editar os estilos de texto do Modelo Global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402142" y="15780233"/>
            <a:ext cx="13773917" cy="23210346"/>
          </a:xfrm>
        </p:spPr>
        <p:txBody>
          <a:bodyPr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P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P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66E0C81-AD3B-4891-93CC-F853AAB71867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587400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P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P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92A00C-BFE4-432A-867A-DE08137DCF1A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452906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P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P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EB2FB11-12A1-45AE-9DF3-70E09EE7F931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44343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880042"/>
            <a:ext cx="10449614" cy="10080149"/>
          </a:xfrm>
        </p:spPr>
        <p:txBody>
          <a:bodyPr anchor="b"/>
          <a:lstStyle>
            <a:lvl1pPr>
              <a:defRPr sz="11338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73917" y="6220102"/>
            <a:ext cx="16402140" cy="30700453"/>
          </a:xfrm>
        </p:spPr>
        <p:txBody>
          <a:bodyPr/>
          <a:lstStyle>
            <a:lvl1pPr>
              <a:defRPr sz="11338"/>
            </a:lvl1pPr>
            <a:lvl2pPr>
              <a:defRPr sz="9921"/>
            </a:lvl2pPr>
            <a:lvl3pPr>
              <a:defRPr sz="8504"/>
            </a:lvl3pPr>
            <a:lvl4pPr>
              <a:defRPr sz="7086"/>
            </a:lvl4pPr>
            <a:lvl5pPr>
              <a:defRPr sz="7086"/>
            </a:lvl5pPr>
            <a:lvl6pPr>
              <a:defRPr sz="7086"/>
            </a:lvl6pPr>
            <a:lvl7pPr>
              <a:defRPr sz="7086"/>
            </a:lvl7pPr>
            <a:lvl8pPr>
              <a:defRPr sz="7086"/>
            </a:lvl8pPr>
            <a:lvl9pPr>
              <a:defRPr sz="7086"/>
            </a:lvl9pPr>
          </a:lstStyle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1671" y="12960191"/>
            <a:ext cx="10449614" cy="24010358"/>
          </a:xfrm>
        </p:spPr>
        <p:txBody>
          <a:bodyPr/>
          <a:lstStyle>
            <a:lvl1pPr marL="0" indent="0">
              <a:buNone/>
              <a:defRPr sz="5669"/>
            </a:lvl1pPr>
            <a:lvl2pPr marL="1619951" indent="0">
              <a:buNone/>
              <a:defRPr sz="4960"/>
            </a:lvl2pPr>
            <a:lvl3pPr marL="3239902" indent="0">
              <a:buNone/>
              <a:defRPr sz="4252"/>
            </a:lvl3pPr>
            <a:lvl4pPr marL="4859853" indent="0">
              <a:buNone/>
              <a:defRPr sz="3543"/>
            </a:lvl4pPr>
            <a:lvl5pPr marL="6479804" indent="0">
              <a:buNone/>
              <a:defRPr sz="3543"/>
            </a:lvl5pPr>
            <a:lvl6pPr marL="8099755" indent="0">
              <a:buNone/>
              <a:defRPr sz="3543"/>
            </a:lvl6pPr>
            <a:lvl7pPr marL="9719706" indent="0">
              <a:buNone/>
              <a:defRPr sz="3543"/>
            </a:lvl7pPr>
            <a:lvl8pPr marL="11339657" indent="0">
              <a:buNone/>
              <a:defRPr sz="3543"/>
            </a:lvl8pPr>
            <a:lvl9pPr marL="12959608" indent="0">
              <a:buNone/>
              <a:defRPr sz="3543"/>
            </a:lvl9pPr>
          </a:lstStyle>
          <a:p>
            <a:pPr lvl="0"/>
            <a:r>
              <a:rPr lang="pt-PT"/>
              <a:t>Editar os estilos de texto do Modelo Global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825DF7-A32A-4563-AC72-647A3BD65F48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047607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880042"/>
            <a:ext cx="10449614" cy="10080149"/>
          </a:xfrm>
        </p:spPr>
        <p:txBody>
          <a:bodyPr anchor="b"/>
          <a:lstStyle>
            <a:lvl1pPr>
              <a:defRPr sz="11338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73917" y="6220102"/>
            <a:ext cx="16402140" cy="30700453"/>
          </a:xfrm>
        </p:spPr>
        <p:txBody>
          <a:bodyPr anchor="t"/>
          <a:lstStyle>
            <a:lvl1pPr marL="0" indent="0">
              <a:buNone/>
              <a:defRPr sz="11338"/>
            </a:lvl1pPr>
            <a:lvl2pPr marL="1619951" indent="0">
              <a:buNone/>
              <a:defRPr sz="9921"/>
            </a:lvl2pPr>
            <a:lvl3pPr marL="3239902" indent="0">
              <a:buNone/>
              <a:defRPr sz="8504"/>
            </a:lvl3pPr>
            <a:lvl4pPr marL="4859853" indent="0">
              <a:buNone/>
              <a:defRPr sz="7086"/>
            </a:lvl4pPr>
            <a:lvl5pPr marL="6479804" indent="0">
              <a:buNone/>
              <a:defRPr sz="7086"/>
            </a:lvl5pPr>
            <a:lvl6pPr marL="8099755" indent="0">
              <a:buNone/>
              <a:defRPr sz="7086"/>
            </a:lvl6pPr>
            <a:lvl7pPr marL="9719706" indent="0">
              <a:buNone/>
              <a:defRPr sz="7086"/>
            </a:lvl7pPr>
            <a:lvl8pPr marL="11339657" indent="0">
              <a:buNone/>
              <a:defRPr sz="7086"/>
            </a:lvl8pPr>
            <a:lvl9pPr marL="12959608" indent="0">
              <a:buNone/>
              <a:defRPr sz="7086"/>
            </a:lvl9pPr>
          </a:lstStyle>
          <a:p>
            <a:r>
              <a:rPr lang="pt-PT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1671" y="12960191"/>
            <a:ext cx="10449614" cy="24010358"/>
          </a:xfrm>
        </p:spPr>
        <p:txBody>
          <a:bodyPr/>
          <a:lstStyle>
            <a:lvl1pPr marL="0" indent="0">
              <a:buNone/>
              <a:defRPr sz="5669"/>
            </a:lvl1pPr>
            <a:lvl2pPr marL="1619951" indent="0">
              <a:buNone/>
              <a:defRPr sz="4960"/>
            </a:lvl2pPr>
            <a:lvl3pPr marL="3239902" indent="0">
              <a:buNone/>
              <a:defRPr sz="4252"/>
            </a:lvl3pPr>
            <a:lvl4pPr marL="4859853" indent="0">
              <a:buNone/>
              <a:defRPr sz="3543"/>
            </a:lvl4pPr>
            <a:lvl5pPr marL="6479804" indent="0">
              <a:buNone/>
              <a:defRPr sz="3543"/>
            </a:lvl5pPr>
            <a:lvl6pPr marL="8099755" indent="0">
              <a:buNone/>
              <a:defRPr sz="3543"/>
            </a:lvl6pPr>
            <a:lvl7pPr marL="9719706" indent="0">
              <a:buNone/>
              <a:defRPr sz="3543"/>
            </a:lvl7pPr>
            <a:lvl8pPr marL="11339657" indent="0">
              <a:buNone/>
              <a:defRPr sz="3543"/>
            </a:lvl8pPr>
            <a:lvl9pPr marL="12959608" indent="0">
              <a:buNone/>
              <a:defRPr sz="3543"/>
            </a:lvl9pPr>
          </a:lstStyle>
          <a:p>
            <a:pPr lvl="0"/>
            <a:r>
              <a:rPr lang="pt-PT"/>
              <a:t>Editar os estilos de texto do Modelo Global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764661C-CE51-4350-ABD1-A29A736C000F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973597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27451" y="2300044"/>
            <a:ext cx="27944386" cy="8350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27451" y="11500170"/>
            <a:ext cx="27944386" cy="27410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27451" y="40040601"/>
            <a:ext cx="728984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732264" y="40040601"/>
            <a:ext cx="1093476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2881997" y="40040601"/>
            <a:ext cx="728984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F92A00C-BFE4-432A-867A-DE08137DCF1A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181230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3239902" rtl="0" eaLnBrk="1" latinLnBrk="0" hangingPunct="1">
        <a:lnSpc>
          <a:spcPct val="90000"/>
        </a:lnSpc>
        <a:spcBef>
          <a:spcPct val="0"/>
        </a:spcBef>
        <a:buNone/>
        <a:defRPr sz="1559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09976" indent="-809976" algn="l" defTabSz="3239902" rtl="0" eaLnBrk="1" latinLnBrk="0" hangingPunct="1">
        <a:lnSpc>
          <a:spcPct val="90000"/>
        </a:lnSpc>
        <a:spcBef>
          <a:spcPts val="3543"/>
        </a:spcBef>
        <a:buFont typeface="Arial" panose="020B0604020202020204" pitchFamily="34" charset="0"/>
        <a:buChar char="•"/>
        <a:defRPr sz="9921" kern="1200">
          <a:solidFill>
            <a:schemeClr val="tx1"/>
          </a:solidFill>
          <a:latin typeface="+mn-lt"/>
          <a:ea typeface="+mn-ea"/>
          <a:cs typeface="+mn-cs"/>
        </a:defRPr>
      </a:lvl1pPr>
      <a:lvl2pPr marL="2429927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8504" kern="1200">
          <a:solidFill>
            <a:schemeClr val="tx1"/>
          </a:solidFill>
          <a:latin typeface="+mn-lt"/>
          <a:ea typeface="+mn-ea"/>
          <a:cs typeface="+mn-cs"/>
        </a:defRPr>
      </a:lvl2pPr>
      <a:lvl3pPr marL="4049878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7086" kern="1200">
          <a:solidFill>
            <a:schemeClr val="tx1"/>
          </a:solidFill>
          <a:latin typeface="+mn-lt"/>
          <a:ea typeface="+mn-ea"/>
          <a:cs typeface="+mn-cs"/>
        </a:defRPr>
      </a:lvl3pPr>
      <a:lvl4pPr marL="5669829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4pPr>
      <a:lvl5pPr marL="7289780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5pPr>
      <a:lvl6pPr marL="8909731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6pPr>
      <a:lvl7pPr marL="10529682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7pPr>
      <a:lvl8pPr marL="12149633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8pPr>
      <a:lvl9pPr marL="13769584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1pPr>
      <a:lvl2pPr marL="1619951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2pPr>
      <a:lvl3pPr marL="3239902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3pPr>
      <a:lvl4pPr marL="4859853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4pPr>
      <a:lvl5pPr marL="6479804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5pPr>
      <a:lvl6pPr marL="8099755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6pPr>
      <a:lvl7pPr marL="9719706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7pPr>
      <a:lvl8pPr marL="11339657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8pPr>
      <a:lvl9pPr marL="12959608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481119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Laranja-amarelado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ema do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13186</TotalTime>
  <Words>0</Words>
  <Application>Microsoft Office PowerPoint</Application>
  <PresentationFormat>Personalizados</PresentationFormat>
  <Paragraphs>0</Paragraphs>
  <Slides>1</Slides>
  <Notes>0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do Office</vt:lpstr>
      <vt:lpstr>Apresentação do PowerPoint</vt:lpstr>
    </vt:vector>
  </TitlesOfParts>
  <Company>USAL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USAL</dc:creator>
  <cp:lastModifiedBy>Patricia Manuela Areias da Silva</cp:lastModifiedBy>
  <cp:revision>847</cp:revision>
  <cp:lastPrinted>2005-09-07T17:36:47Z</cp:lastPrinted>
  <dcterms:created xsi:type="dcterms:W3CDTF">2002-09-18T08:41:02Z</dcterms:created>
  <dcterms:modified xsi:type="dcterms:W3CDTF">2026-04-09T14:07:25Z</dcterms:modified>
</cp:coreProperties>
</file>